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61" r:id="rId4"/>
    <p:sldId id="262" r:id="rId5"/>
    <p:sldId id="263" r:id="rId6"/>
    <p:sldId id="265" r:id="rId7"/>
    <p:sldId id="267" r:id="rId8"/>
    <p:sldId id="268" r:id="rId9"/>
    <p:sldId id="269" r:id="rId10"/>
    <p:sldId id="271" r:id="rId11"/>
    <p:sldId id="280" r:id="rId12"/>
    <p:sldId id="281" r:id="rId13"/>
    <p:sldId id="272" r:id="rId14"/>
    <p:sldId id="273" r:id="rId15"/>
    <p:sldId id="274" r:id="rId16"/>
    <p:sldId id="275" r:id="rId17"/>
    <p:sldId id="277" r:id="rId18"/>
    <p:sldId id="278" r:id="rId19"/>
    <p:sldId id="27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7" autoAdjust="0"/>
    <p:restoredTop sz="94660" autoAdjust="0"/>
  </p:normalViewPr>
  <p:slideViewPr>
    <p:cSldViewPr snapToGrid="0">
      <p:cViewPr>
        <p:scale>
          <a:sx n="73" d="100"/>
          <a:sy n="73" d="100"/>
        </p:scale>
        <p:origin x="-1170" y="-8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6B9A2D-E8BA-4863-9203-D40F5BB3BC43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FE494-6270-4011-9C64-D1876A35D9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616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CFE494-6270-4011-9C64-D1876A35D99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7883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94006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24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8075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567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2517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7836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7619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29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3972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679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941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3F2A2F7-9099-4BD7-A258-C0B98FBF26D1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5EEF5A3-4BD7-4059-A7AB-B464F147EF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2535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094E23-A2A1-4A84-BD33-28D53BE278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8800" dirty="0">
                <a:latin typeface="Adobe Fan Heiti Std B" pitchFamily="34" charset="-128"/>
                <a:ea typeface="Adobe Fan Heiti Std B" pitchFamily="34" charset="-128"/>
                <a:cs typeface="Adobe Arabic" pitchFamily="18" charset="-78"/>
              </a:rPr>
              <a:t>Group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57CEA46-2D4C-4FFA-A109-60B8E895C9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>
              <a:solidFill>
                <a:schemeClr val="tx1"/>
              </a:solidFill>
            </a:endParaRPr>
          </a:p>
          <a:p>
            <a:r>
              <a:rPr lang="en-GB" sz="3600" dirty="0">
                <a:solidFill>
                  <a:schemeClr val="tx1"/>
                </a:solidFill>
                <a:latin typeface="Adobe Fan Heiti Std B" pitchFamily="34" charset="-128"/>
                <a:ea typeface="Adobe Fan Heiti Std B" pitchFamily="34" charset="-128"/>
              </a:rPr>
              <a:t>Charlie Crewe, George Flude, Alex </a:t>
            </a:r>
            <a:r>
              <a:rPr lang="en-GB" sz="3600" dirty="0" err="1">
                <a:solidFill>
                  <a:schemeClr val="tx1"/>
                </a:solidFill>
                <a:latin typeface="Adobe Fan Heiti Std B" pitchFamily="34" charset="-128"/>
                <a:ea typeface="Adobe Fan Heiti Std B" pitchFamily="34" charset="-128"/>
              </a:rPr>
              <a:t>Polley</a:t>
            </a:r>
            <a:r>
              <a:rPr lang="en-GB" sz="3600" dirty="0">
                <a:solidFill>
                  <a:schemeClr val="tx1"/>
                </a:solidFill>
                <a:latin typeface="Adobe Fan Heiti Std B" pitchFamily="34" charset="-128"/>
                <a:ea typeface="Adobe Fan Heiti Std B" pitchFamily="34" charset="-128"/>
              </a:rPr>
              <a:t> and Callum Walsh. </a:t>
            </a:r>
          </a:p>
        </p:txBody>
      </p:sp>
    </p:spTree>
    <p:extLst>
      <p:ext uri="{BB962C8B-B14F-4D97-AF65-F5344CB8AC3E}">
        <p14:creationId xmlns:p14="http://schemas.microsoft.com/office/powerpoint/2010/main" val="376265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5EEF54-89CF-4195-B26D-860EAC96A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Prototype</a:t>
            </a:r>
            <a:r>
              <a:rPr lang="en-GB" dirty="0"/>
              <a:t> 	</a:t>
            </a:r>
          </a:p>
        </p:txBody>
      </p:sp>
      <p:pic>
        <p:nvPicPr>
          <p:cNvPr id="14" name="jump">
            <a:hlinkClick r:id="" action="ppaction://media"/>
            <a:extLst>
              <a:ext uri="{FF2B5EF4-FFF2-40B4-BE49-F238E27FC236}">
                <a16:creationId xmlns:a16="http://schemas.microsoft.com/office/drawing/2014/main" xmlns="" id="{60DA6B6B-03E3-4C5B-9731-C33C65BE9A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9711" y="1691322"/>
            <a:ext cx="8572500" cy="516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39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5EEF54-89CF-4195-B26D-860EAC96A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Prototype</a:t>
            </a:r>
            <a:r>
              <a:rPr lang="en-GB" dirty="0"/>
              <a:t> 	</a:t>
            </a:r>
          </a:p>
        </p:txBody>
      </p:sp>
      <p:pic>
        <p:nvPicPr>
          <p:cNvPr id="10" name="duck">
            <a:hlinkClick r:id="" action="ppaction://media"/>
            <a:extLst>
              <a:ext uri="{FF2B5EF4-FFF2-40B4-BE49-F238E27FC236}">
                <a16:creationId xmlns:a16="http://schemas.microsoft.com/office/drawing/2014/main" xmlns="" id="{8AF60CF5-F1D8-447C-BAF4-BFCB302D36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7498" y="1691322"/>
            <a:ext cx="8573370" cy="516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021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5EEF54-89CF-4195-B26D-860EAC96A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Prototype 	</a:t>
            </a:r>
          </a:p>
        </p:txBody>
      </p:sp>
      <p:pic>
        <p:nvPicPr>
          <p:cNvPr id="13" name="item">
            <a:hlinkClick r:id="" action="ppaction://media"/>
            <a:extLst>
              <a:ext uri="{FF2B5EF4-FFF2-40B4-BE49-F238E27FC236}">
                <a16:creationId xmlns:a16="http://schemas.microsoft.com/office/drawing/2014/main" xmlns="" id="{9F19D108-900D-425F-8B8E-82A0B5F913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0879" y="1691322"/>
            <a:ext cx="8573370" cy="516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701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A19384-8FD1-4C47-8F42-0EF3C29B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Monetisation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EFDC085-74B8-4C0C-9BAA-CAE040F6E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Powerups</a:t>
            </a:r>
          </a:p>
          <a:p>
            <a:pPr lvl="1"/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Pay to make gameplay easier</a:t>
            </a:r>
          </a:p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Personalisation</a:t>
            </a:r>
          </a:p>
          <a:p>
            <a:pPr lvl="1"/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Customisation</a:t>
            </a:r>
          </a:p>
          <a:p>
            <a:pPr lvl="1"/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Avatars</a:t>
            </a:r>
          </a:p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Unlockable/Mementos </a:t>
            </a:r>
          </a:p>
          <a:p>
            <a:pPr lvl="1"/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Wallpapers</a:t>
            </a:r>
          </a:p>
          <a:p>
            <a:pPr lvl="1"/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Achievements</a:t>
            </a:r>
          </a:p>
          <a:p>
            <a:pPr lvl="1"/>
            <a:endParaRPr lang="en-GB" sz="2000" dirty="0"/>
          </a:p>
          <a:p>
            <a:pPr lvl="1"/>
            <a:endParaRPr lang="en-GB" sz="2000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47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9F6F5E-1016-41B1-9342-A29C7E0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Twitch </a:t>
            </a:r>
            <a:r>
              <a:rPr lang="en-GB" dirty="0" smtClean="0">
                <a:latin typeface="Adobe Fan Heiti Std B" pitchFamily="34" charset="-128"/>
                <a:ea typeface="Adobe Fan Heiti Std B" pitchFamily="34" charset="-128"/>
              </a:rPr>
              <a:t>based </a:t>
            </a:r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game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3DC9E2B-02FF-4ECA-8B61-CD4CA434A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Limit input to single tapping action</a:t>
            </a:r>
          </a:p>
          <a:p>
            <a:pPr lvl="1"/>
            <a:r>
              <a:rPr lang="en-GB" sz="2200" dirty="0" smtClean="0">
                <a:latin typeface="Adobe Fan Heiti Std B" pitchFamily="34" charset="-128"/>
                <a:ea typeface="Adobe Fan Heiti Std B" pitchFamily="34" charset="-128"/>
              </a:rPr>
              <a:t>Short </a:t>
            </a:r>
            <a:r>
              <a:rPr lang="en-GB" sz="2200" dirty="0">
                <a:latin typeface="Adobe Fan Heiti Std B" pitchFamily="34" charset="-128"/>
                <a:ea typeface="Adobe Fan Heiti Std B" pitchFamily="34" charset="-128"/>
              </a:rPr>
              <a:t>bursts of gameplay</a:t>
            </a:r>
          </a:p>
          <a:p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Rewards </a:t>
            </a:r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that </a:t>
            </a:r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require in game currency to avoid removal if you </a:t>
            </a:r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die</a:t>
            </a:r>
          </a:p>
          <a:p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Challenges</a:t>
            </a:r>
          </a:p>
          <a:p>
            <a:pPr lvl="1"/>
            <a:r>
              <a:rPr lang="en-GB" sz="2200" dirty="0" smtClean="0">
                <a:latin typeface="Adobe Fan Heiti Std B" pitchFamily="34" charset="-128"/>
                <a:ea typeface="Adobe Fan Heiti Std B" pitchFamily="34" charset="-128"/>
              </a:rPr>
              <a:t>Timing</a:t>
            </a:r>
          </a:p>
          <a:p>
            <a:pPr lvl="1"/>
            <a:r>
              <a:rPr lang="en-GB" sz="2200" dirty="0" smtClean="0">
                <a:latin typeface="Adobe Fan Heiti Std B" pitchFamily="34" charset="-128"/>
                <a:ea typeface="Adobe Fan Heiti Std B" pitchFamily="34" charset="-128"/>
              </a:rPr>
              <a:t>Puzzles</a:t>
            </a:r>
          </a:p>
          <a:p>
            <a:pPr lvl="1"/>
            <a:r>
              <a:rPr lang="en-GB" sz="2200" dirty="0" smtClean="0">
                <a:latin typeface="Adobe Fan Heiti Std B" pitchFamily="34" charset="-128"/>
                <a:ea typeface="Adobe Fan Heiti Std B" pitchFamily="34" charset="-128"/>
              </a:rPr>
              <a:t>Attributes</a:t>
            </a:r>
          </a:p>
          <a:p>
            <a:endParaRPr lang="en-GB" sz="2400" dirty="0">
              <a:latin typeface="Adobe Fan Heiti Std B" pitchFamily="34" charset="-128"/>
              <a:ea typeface="Adobe Fan Heiti Std B" pitchFamily="34" charset="-128"/>
            </a:endParaRPr>
          </a:p>
          <a:p>
            <a:endParaRPr lang="en-GB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E1CD436-9E42-446B-84B9-2050DEC8CE4D}"/>
              </a:ext>
            </a:extLst>
          </p:cNvPr>
          <p:cNvSpPr txBox="1"/>
          <p:nvPr/>
        </p:nvSpPr>
        <p:spPr>
          <a:xfrm>
            <a:off x="8238385" y="4463671"/>
            <a:ext cx="86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dobe Fan Heiti Std B" pitchFamily="34" charset="-128"/>
                <a:ea typeface="Adobe Fan Heiti Std B" pitchFamily="34" charset="-128"/>
              </a:rPr>
              <a:t>REACT</a:t>
            </a:r>
            <a:endParaRPr lang="en-GB" dirty="0">
              <a:latin typeface="Adobe Fan Heiti Std B" pitchFamily="34" charset="-128"/>
              <a:ea typeface="Adobe Fan Heiti Std B" pitchFamily="34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12338B5-60D2-4EE3-9D90-5EE6B76F496B}"/>
              </a:ext>
            </a:extLst>
          </p:cNvPr>
          <p:cNvSpPr txBox="1"/>
          <p:nvPr/>
        </p:nvSpPr>
        <p:spPr>
          <a:xfrm>
            <a:off x="9749712" y="6034837"/>
            <a:ext cx="1405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dobe Fan Heiti Std B" pitchFamily="34" charset="-128"/>
                <a:ea typeface="Adobe Fan Heiti Std B" pitchFamily="34" charset="-128"/>
              </a:rPr>
              <a:t>COLLECT</a:t>
            </a:r>
            <a:endParaRPr lang="en-GB" dirty="0">
              <a:latin typeface="Adobe Fan Heiti Std B" pitchFamily="34" charset="-128"/>
              <a:ea typeface="Adobe Fan Heiti Std B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1BCCE7-3AD5-431E-A928-9DCEF0015367}"/>
              </a:ext>
            </a:extLst>
          </p:cNvPr>
          <p:cNvSpPr txBox="1"/>
          <p:nvPr/>
        </p:nvSpPr>
        <p:spPr>
          <a:xfrm>
            <a:off x="6352170" y="6034837"/>
            <a:ext cx="165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dobe Fan Heiti Std B" pitchFamily="34" charset="-128"/>
                <a:ea typeface="Adobe Fan Heiti Std B" pitchFamily="34" charset="-128"/>
              </a:rPr>
              <a:t>UPGRADE</a:t>
            </a:r>
            <a:endParaRPr lang="en-GB" dirty="0">
              <a:latin typeface="Adobe Fan Heiti Std B" pitchFamily="34" charset="-128"/>
              <a:ea typeface="Adobe Fan Heiti Std B" pitchFamily="34" charset="-128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xmlns="" id="{A06FAA25-D7FD-426D-B047-3A11978CB052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>
            <a:off x="9103096" y="4648337"/>
            <a:ext cx="1349600" cy="1386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xmlns="" id="{9A3E7D05-4B51-4678-AA5F-E6C00FC6B0D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708477" y="6219503"/>
            <a:ext cx="20412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5A21F517-491B-4E10-B729-DBC5A863FAB6}"/>
              </a:ext>
            </a:extLst>
          </p:cNvPr>
          <p:cNvCxnSpPr>
            <a:cxnSpLocks/>
            <a:stCxn id="6" idx="0"/>
            <a:endCxn id="4" idx="1"/>
          </p:cNvCxnSpPr>
          <p:nvPr/>
        </p:nvCxnSpPr>
        <p:spPr>
          <a:xfrm flipV="1">
            <a:off x="7178570" y="4648337"/>
            <a:ext cx="1059815" cy="1386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85C61FC8-9B23-4451-924A-2EBC987F2DE9}"/>
              </a:ext>
            </a:extLst>
          </p:cNvPr>
          <p:cNvSpPr txBox="1"/>
          <p:nvPr/>
        </p:nvSpPr>
        <p:spPr>
          <a:xfrm>
            <a:off x="7335807" y="3460016"/>
            <a:ext cx="2605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dobe Fan Heiti Std B" pitchFamily="34" charset="-128"/>
                <a:ea typeface="Adobe Fan Heiti Std B" pitchFamily="34" charset="-128"/>
              </a:rPr>
              <a:t>Game Loop</a:t>
            </a:r>
            <a:endParaRPr lang="en-GB" sz="2400" dirty="0">
              <a:latin typeface="Adobe Fan Heiti Std B" pitchFamily="34" charset="-128"/>
              <a:ea typeface="Adobe Fan Heiti Std B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03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99B98A-4C73-4C6B-B760-0F632113E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Target audience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5A24684-FAFA-4CC8-8753-937C52D10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 smtClean="0">
                <a:latin typeface="Adobe Fan Heiti Std B" pitchFamily="34" charset="-128"/>
                <a:ea typeface="Adobe Fan Heiti Std B" pitchFamily="34" charset="-128"/>
              </a:rPr>
              <a:t>18-25</a:t>
            </a:r>
            <a:endParaRPr lang="en-GB" sz="2800" dirty="0">
              <a:latin typeface="Adobe Fan Heiti Std B" pitchFamily="34" charset="-128"/>
              <a:ea typeface="Adobe Fan Heiti Std B" pitchFamily="34" charset="-128"/>
            </a:endParaRPr>
          </a:p>
          <a:p>
            <a:r>
              <a:rPr lang="en-GB" sz="2800" dirty="0">
                <a:latin typeface="Adobe Fan Heiti Std B" pitchFamily="34" charset="-128"/>
                <a:ea typeface="Adobe Fan Heiti Std B" pitchFamily="34" charset="-128"/>
              </a:rPr>
              <a:t>Fast, short bursts of gameplay</a:t>
            </a:r>
          </a:p>
          <a:p>
            <a:r>
              <a:rPr lang="en-GB" sz="2800" dirty="0">
                <a:latin typeface="Adobe Fan Heiti Std B" pitchFamily="34" charset="-128"/>
                <a:ea typeface="Adobe Fan Heiti Std B" pitchFamily="34" charset="-128"/>
              </a:rPr>
              <a:t>Repetitive </a:t>
            </a:r>
            <a:r>
              <a:rPr lang="en-GB" sz="2800" dirty="0" smtClean="0">
                <a:latin typeface="Adobe Fan Heiti Std B" pitchFamily="34" charset="-128"/>
                <a:ea typeface="Adobe Fan Heiti Std B" pitchFamily="34" charset="-128"/>
              </a:rPr>
              <a:t>actions</a:t>
            </a:r>
            <a:endParaRPr lang="en-GB" sz="2800" dirty="0">
              <a:latin typeface="Adobe Fan Heiti Std B" pitchFamily="34" charset="-128"/>
              <a:ea typeface="Adobe Fan Heiti Std B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2484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60A44BB-DD1A-4404-8297-5B942FAA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Mood boards </a:t>
            </a:r>
          </a:p>
        </p:txBody>
      </p:sp>
    </p:spTree>
    <p:extLst>
      <p:ext uri="{BB962C8B-B14F-4D97-AF65-F5344CB8AC3E}">
        <p14:creationId xmlns:p14="http://schemas.microsoft.com/office/powerpoint/2010/main" val="239088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4488CD-08DC-4132-B546-D79F4FCCD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73363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08E464-CBBA-4F8C-9770-AD80E0316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Monetisation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C9BFC60-DA99-4746-96AC-898B4F2A0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Rewards</a:t>
            </a:r>
          </a:p>
          <a:p>
            <a:endParaRPr lang="en-GB" sz="2000" dirty="0">
              <a:latin typeface="Adobe Fan Heiti Std B" pitchFamily="34" charset="-128"/>
              <a:ea typeface="Adobe Fan Heiti Std B" pitchFamily="34" charset="-128"/>
            </a:endParaRPr>
          </a:p>
          <a:p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Marketplace </a:t>
            </a:r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to sell items for in game </a:t>
            </a:r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currency</a:t>
            </a:r>
          </a:p>
          <a:p>
            <a:endParaRPr lang="en-GB" sz="2000" dirty="0">
              <a:latin typeface="Adobe Fan Heiti Std B" pitchFamily="34" charset="-128"/>
              <a:ea typeface="Adobe Fan Heiti Std B" pitchFamily="34" charset="-128"/>
            </a:endParaRPr>
          </a:p>
          <a:p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Customisation </a:t>
            </a:r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and </a:t>
            </a:r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Personalisation</a:t>
            </a:r>
          </a:p>
          <a:p>
            <a:pPr marL="0" indent="0">
              <a:buNone/>
            </a:pPr>
            <a:endParaRPr lang="en-GB" sz="2000" dirty="0">
              <a:latin typeface="Adobe Fan Heiti Std B" pitchFamily="34" charset="-128"/>
              <a:ea typeface="Adobe Fan Heiti Std B" pitchFamily="34" charset="-128"/>
            </a:endParaRPr>
          </a:p>
          <a:p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Daily </a:t>
            </a:r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rewards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928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51B391-7CB4-4F61-A7EA-D3B1D074B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0838" y="0"/>
            <a:ext cx="9418320" cy="4041648"/>
          </a:xfrm>
        </p:spPr>
        <p:txBody>
          <a:bodyPr/>
          <a:lstStyle/>
          <a:p>
            <a:pPr algn="ctr"/>
            <a:r>
              <a:rPr lang="en-GB" dirty="0" smtClean="0">
                <a:latin typeface="Adobe Fan Heiti Std B" pitchFamily="34" charset="-128"/>
                <a:ea typeface="Adobe Fan Heiti Std B" pitchFamily="34" charset="-128"/>
              </a:rPr>
              <a:t>Questions</a:t>
            </a:r>
            <a:r>
              <a:rPr lang="en-GB" dirty="0" smtClean="0">
                <a:latin typeface="Adobe Fan Heiti Std B" pitchFamily="34" charset="-128"/>
                <a:ea typeface="Adobe Fan Heiti Std B" pitchFamily="34" charset="-128"/>
              </a:rPr>
              <a:t>? </a:t>
            </a:r>
            <a:endParaRPr lang="en-GB" dirty="0">
              <a:latin typeface="Adobe Fan Heiti Std B" pitchFamily="34" charset="-128"/>
              <a:ea typeface="Adobe Fan Heiti Std B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721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1D4440D-6A02-4B0F-AB3B-AD074BC4C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Our goals &amp; learning outcomes.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5975BDB-F14D-4AF7-8CD4-16475F1C0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Goal</a:t>
            </a:r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: Use coercive monetisation techniques to generate revenue for a mobile game.</a:t>
            </a:r>
          </a:p>
          <a:p>
            <a:pPr marL="0" indent="0">
              <a:buNone/>
            </a:pPr>
            <a:endParaRPr lang="en-GB" sz="2400" dirty="0">
              <a:latin typeface="Adobe Fan Heiti Std B" pitchFamily="34" charset="-128"/>
              <a:ea typeface="Adobe Fan Heiti Std B" pitchFamily="34" charset="-128"/>
            </a:endParaRPr>
          </a:p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Learning outcomes</a:t>
            </a:r>
          </a:p>
          <a:p>
            <a:pPr lvl="1"/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Establish constraints that keep the project on track, and maintains a consistent flow of design and management.</a:t>
            </a:r>
          </a:p>
          <a:p>
            <a:pPr lvl="1"/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Able to realistically adhere to milestones and set deadlines for the project. </a:t>
            </a:r>
          </a:p>
          <a:p>
            <a:pPr lvl="1"/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Gain an understanding of various monetisation methods used within the mobile game industry.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915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38F507-C59D-4219-A1A0-0190E709E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Pocket Pet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68AE37D-3DB0-4F48-8169-0FF8E036C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Adobe Fan Heiti Std B" pitchFamily="34" charset="-128"/>
                <a:ea typeface="Adobe Fan Heiti Std B" pitchFamily="34" charset="-128"/>
              </a:rPr>
              <a:t>Mechanics</a:t>
            </a:r>
          </a:p>
          <a:p>
            <a:pPr lvl="1"/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Feeding creatures</a:t>
            </a:r>
          </a:p>
          <a:p>
            <a:pPr lvl="1"/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Racing against diminishing values</a:t>
            </a:r>
          </a:p>
          <a:p>
            <a:pPr lvl="1"/>
            <a:r>
              <a:rPr lang="en-GB" sz="2000" dirty="0" err="1" smtClean="0">
                <a:latin typeface="Adobe Fan Heiti Std B" pitchFamily="34" charset="-128"/>
                <a:ea typeface="Adobe Fan Heiti Std B" pitchFamily="34" charset="-128"/>
              </a:rPr>
              <a:t>Minigames</a:t>
            </a:r>
            <a:endParaRPr lang="en-GB" sz="2000" dirty="0">
              <a:latin typeface="Adobe Fan Heiti Std B" pitchFamily="34" charset="-128"/>
              <a:ea typeface="Adobe Fan Heiti Std B" pitchFamily="34" charset="-128"/>
            </a:endParaRPr>
          </a:p>
          <a:p>
            <a:pPr lvl="1"/>
            <a:endParaRPr lang="en-GB" sz="2000" dirty="0" smtClean="0"/>
          </a:p>
          <a:p>
            <a:pPr marL="274320" lvl="1" indent="0" algn="r">
              <a:buNone/>
            </a:pPr>
            <a:endParaRPr lang="en-GB" sz="2800" b="1" dirty="0" smtClean="0"/>
          </a:p>
          <a:p>
            <a:pPr marL="274320" lvl="1" indent="0">
              <a:buNone/>
            </a:pPr>
            <a:endParaRPr lang="en-GB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E1CD436-9E42-446B-84B9-2050DEC8CE4D}"/>
              </a:ext>
            </a:extLst>
          </p:cNvPr>
          <p:cNvSpPr txBox="1"/>
          <p:nvPr/>
        </p:nvSpPr>
        <p:spPr>
          <a:xfrm>
            <a:off x="7710141" y="3090684"/>
            <a:ext cx="106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  <a:cs typeface="Adobe Devanagari" pitchFamily="18" charset="0"/>
              </a:rPr>
              <a:t>ENGAGE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12338B5-60D2-4EE3-9D90-5EE6B76F496B}"/>
              </a:ext>
            </a:extLst>
          </p:cNvPr>
          <p:cNvSpPr txBox="1"/>
          <p:nvPr/>
        </p:nvSpPr>
        <p:spPr>
          <a:xfrm>
            <a:off x="9307501" y="4694380"/>
            <a:ext cx="1266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REWARD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1BCCE7-3AD5-431E-A928-9DCEF0015367}"/>
              </a:ext>
            </a:extLst>
          </p:cNvPr>
          <p:cNvSpPr txBox="1"/>
          <p:nvPr/>
        </p:nvSpPr>
        <p:spPr>
          <a:xfrm>
            <a:off x="5909959" y="4694380"/>
            <a:ext cx="1431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CUSTOMISE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xmlns="" id="{A06FAA25-D7FD-426D-B047-3A11978CB052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>
            <a:off x="8778241" y="3275350"/>
            <a:ext cx="1162629" cy="141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9A3E7D05-4B51-4678-AA5F-E6C00FC6B0DB}"/>
              </a:ext>
            </a:extLst>
          </p:cNvPr>
          <p:cNvCxnSpPr>
            <a:cxnSpLocks/>
            <a:stCxn id="5" idx="1"/>
            <a:endCxn id="6" idx="3"/>
          </p:cNvCxnSpPr>
          <p:nvPr/>
        </p:nvCxnSpPr>
        <p:spPr>
          <a:xfrm flipH="1">
            <a:off x="7341326" y="4879046"/>
            <a:ext cx="19661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xmlns="" id="{5A21F517-491B-4E10-B729-DBC5A863FAB6}"/>
              </a:ext>
            </a:extLst>
          </p:cNvPr>
          <p:cNvCxnSpPr>
            <a:cxnSpLocks/>
            <a:stCxn id="6" idx="0"/>
            <a:endCxn id="4" idx="1"/>
          </p:cNvCxnSpPr>
          <p:nvPr/>
        </p:nvCxnSpPr>
        <p:spPr>
          <a:xfrm flipV="1">
            <a:off x="6625643" y="3275350"/>
            <a:ext cx="1084498" cy="1419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61577C5F-1AEE-4B9E-811B-2160BD8FC3CB}"/>
              </a:ext>
            </a:extLst>
          </p:cNvPr>
          <p:cNvSpPr txBox="1"/>
          <p:nvPr/>
        </p:nvSpPr>
        <p:spPr>
          <a:xfrm>
            <a:off x="1400961" y="3682324"/>
            <a:ext cx="4974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Keep pet </a:t>
            </a:r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alive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>
              <a:latin typeface="Adobe Fan Heiti Std B" pitchFamily="34" charset="-128"/>
              <a:ea typeface="Adobe Fan Heiti Std B" pitchFamily="34" charset="-128"/>
            </a:endParaRPr>
          </a:p>
          <a:p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Obstacles</a:t>
            </a:r>
            <a:endParaRPr lang="en-GB" sz="2000" dirty="0">
              <a:latin typeface="Adobe Fan Heiti Std B" pitchFamily="34" charset="-128"/>
              <a:ea typeface="Adobe Fan Heiti Std B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Time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85C61FC8-9B23-4451-924A-2EBC987F2DE9}"/>
              </a:ext>
            </a:extLst>
          </p:cNvPr>
          <p:cNvSpPr txBox="1"/>
          <p:nvPr/>
        </p:nvSpPr>
        <p:spPr>
          <a:xfrm>
            <a:off x="6893596" y="2119559"/>
            <a:ext cx="2605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Adobe Fan Heiti Std B" pitchFamily="34" charset="-128"/>
                <a:ea typeface="Adobe Fan Heiti Std B" pitchFamily="34" charset="-128"/>
              </a:rPr>
              <a:t>Game Loop</a:t>
            </a:r>
            <a:endParaRPr lang="en-GB" sz="2400" dirty="0">
              <a:latin typeface="Adobe Fan Heiti Std B" pitchFamily="34" charset="-128"/>
              <a:ea typeface="Adobe Fan Heiti Std B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7508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3C0B67-42C1-487B-9C67-711B129C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Target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A5FC5A1-3F60-4DB6-9D50-8C31DEE9D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7-12 year olds</a:t>
            </a:r>
          </a:p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Female</a:t>
            </a:r>
          </a:p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Impact of theme and art.</a:t>
            </a:r>
          </a:p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Appropriate themes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42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CDC20E-AF43-4EB2-AD1D-384F7609B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Mood boards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72071C6-29E2-4A01-B6CD-955EE6DDCA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066" y="1691322"/>
            <a:ext cx="7032252" cy="49726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58B5DCB-9CE4-4A4C-B82C-494EDD46D9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9362" y="3834139"/>
            <a:ext cx="4276333" cy="30238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F72B70D-801E-4283-A1EC-08F65A21D2D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751" y="4446218"/>
            <a:ext cx="3205249" cy="22664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D439D57-31E7-4AC1-89D7-64F1C7CE22E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873" y="1498669"/>
            <a:ext cx="2719940" cy="3847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B182929-6A36-4494-98E6-1D9F45322BB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162" y="707336"/>
            <a:ext cx="4421912" cy="312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73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9A283-671C-496C-BC9E-F80CA5D4A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Monetisation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2D2BCF4-FB02-45C4-B99D-789431ABF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 lnSpcReduction="10000"/>
          </a:bodyPr>
          <a:lstStyle/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In game currency</a:t>
            </a:r>
          </a:p>
          <a:p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Upgrades</a:t>
            </a:r>
            <a:endParaRPr lang="en-GB" sz="2400" dirty="0">
              <a:latin typeface="Adobe Fan Heiti Std B" pitchFamily="34" charset="-128"/>
              <a:ea typeface="Adobe Fan Heiti Std B" pitchFamily="34" charset="-128"/>
            </a:endParaRPr>
          </a:p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Rewards	</a:t>
            </a:r>
          </a:p>
          <a:p>
            <a:pPr lvl="1"/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Using Schedules and </a:t>
            </a:r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contingencies</a:t>
            </a:r>
          </a:p>
          <a:p>
            <a:pPr lvl="1"/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Variable </a:t>
            </a:r>
          </a:p>
          <a:p>
            <a:pPr lvl="1"/>
            <a:r>
              <a:rPr lang="en-GB" sz="2000" dirty="0" smtClean="0">
                <a:latin typeface="Adobe Fan Heiti Std B" pitchFamily="34" charset="-128"/>
                <a:ea typeface="Adobe Fan Heiti Std B" pitchFamily="34" charset="-128"/>
              </a:rPr>
              <a:t>Fixed</a:t>
            </a:r>
            <a:endParaRPr lang="en-GB" sz="2000" dirty="0">
              <a:latin typeface="Adobe Fan Heiti Std B" pitchFamily="34" charset="-128"/>
              <a:ea typeface="Adobe Fan Heiti Std B" pitchFamily="34" charset="-128"/>
            </a:endParaRPr>
          </a:p>
          <a:p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Customisation</a:t>
            </a:r>
            <a:endParaRPr lang="en-GB" sz="2400" dirty="0">
              <a:latin typeface="Adobe Fan Heiti Std B" pitchFamily="34" charset="-128"/>
              <a:ea typeface="Adobe Fan Heiti Std B" pitchFamily="34" charset="-128"/>
            </a:endParaRPr>
          </a:p>
          <a:p>
            <a:pPr lvl="1"/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Clothing</a:t>
            </a:r>
          </a:p>
          <a:p>
            <a:pPr lvl="1"/>
            <a:r>
              <a:rPr lang="en-GB" sz="2000" dirty="0">
                <a:latin typeface="Adobe Fan Heiti Std B" pitchFamily="34" charset="-128"/>
                <a:ea typeface="Adobe Fan Heiti Std B" pitchFamily="34" charset="-128"/>
              </a:rPr>
              <a:t>Avatars</a:t>
            </a:r>
          </a:p>
          <a:p>
            <a:r>
              <a:rPr lang="en-GB" sz="2400" dirty="0" err="1">
                <a:latin typeface="Adobe Fan Heiti Std B" pitchFamily="34" charset="-128"/>
                <a:ea typeface="Adobe Fan Heiti Std B" pitchFamily="34" charset="-128"/>
              </a:rPr>
              <a:t>Gacha</a:t>
            </a:r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 </a:t>
            </a:r>
          </a:p>
          <a:p>
            <a:pPr marL="274320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85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DB17C5-9B8D-405A-B3B8-694DCEA0A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Infinite runner concept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6B58883-6F68-49E3-960A-BB9CE871E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On the </a:t>
            </a:r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rails</a:t>
            </a:r>
          </a:p>
          <a:p>
            <a:r>
              <a:rPr lang="en-GB" sz="2200" dirty="0" smtClean="0">
                <a:latin typeface="Adobe Fan Heiti Std B" pitchFamily="34" charset="-128"/>
                <a:ea typeface="Adobe Fan Heiti Std B" pitchFamily="34" charset="-128"/>
              </a:rPr>
              <a:t>Limits </a:t>
            </a:r>
            <a:r>
              <a:rPr lang="en-GB" sz="2200" dirty="0">
                <a:latin typeface="Adobe Fan Heiti Std B" pitchFamily="34" charset="-128"/>
                <a:ea typeface="Adobe Fan Heiti Std B" pitchFamily="34" charset="-128"/>
              </a:rPr>
              <a:t>input needed</a:t>
            </a:r>
          </a:p>
          <a:p>
            <a:pPr marL="0" indent="0">
              <a:buNone/>
            </a:pPr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2D camera </a:t>
            </a:r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perspective</a:t>
            </a:r>
          </a:p>
          <a:p>
            <a:pPr marL="0" indent="0">
              <a:buNone/>
            </a:pPr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Challenges	</a:t>
            </a:r>
          </a:p>
          <a:p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Reaction time</a:t>
            </a:r>
          </a:p>
          <a:p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Varying obstacles</a:t>
            </a:r>
          </a:p>
          <a:p>
            <a:endParaRPr lang="en-GB" sz="2400" dirty="0" smtClean="0">
              <a:latin typeface="Adobe Fan Heiti Std B" pitchFamily="34" charset="-128"/>
              <a:ea typeface="Adobe Fan Heiti Std B" pitchFamily="34" charset="-128"/>
            </a:endParaRPr>
          </a:p>
          <a:p>
            <a:endParaRPr lang="en-GB" sz="2400" b="1" dirty="0" smtClean="0">
              <a:latin typeface="Adobe Fan Heiti Std B" pitchFamily="34" charset="-128"/>
              <a:ea typeface="Adobe Fan Heiti Std B" pitchFamily="34" charset="-128"/>
            </a:endParaRPr>
          </a:p>
          <a:p>
            <a:endParaRPr lang="en-GB" sz="2400" b="1" dirty="0">
              <a:latin typeface="Adobe Fan Heiti Std B" pitchFamily="34" charset="-128"/>
              <a:ea typeface="Adobe Fan Heiti Std B" pitchFamily="34" charset="-128"/>
            </a:endParaRPr>
          </a:p>
          <a:p>
            <a:endParaRPr lang="en-GB" sz="2400" dirty="0"/>
          </a:p>
          <a:p>
            <a:endParaRPr lang="en-GB" sz="2400" dirty="0"/>
          </a:p>
          <a:p>
            <a:pPr lvl="1"/>
            <a:endParaRPr lang="en-GB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1E7FBE1-F511-4990-9347-10355E407D7E}"/>
              </a:ext>
            </a:extLst>
          </p:cNvPr>
          <p:cNvSpPr txBox="1"/>
          <p:nvPr/>
        </p:nvSpPr>
        <p:spPr>
          <a:xfrm>
            <a:off x="7943031" y="3277115"/>
            <a:ext cx="87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dobe Fan Heiti Std B" pitchFamily="34" charset="-128"/>
                <a:ea typeface="Adobe Fan Heiti Std B" pitchFamily="34" charset="-128"/>
              </a:rPr>
              <a:t>PLAY</a:t>
            </a:r>
            <a:endParaRPr lang="en-GB" dirty="0">
              <a:latin typeface="Adobe Fan Heiti Std B" pitchFamily="34" charset="-128"/>
              <a:ea typeface="Adobe Fan Heiti Std B" pitchFamily="34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196D8C-6B19-478B-947E-01B5F23F8938}"/>
              </a:ext>
            </a:extLst>
          </p:cNvPr>
          <p:cNvSpPr txBox="1"/>
          <p:nvPr/>
        </p:nvSpPr>
        <p:spPr>
          <a:xfrm>
            <a:off x="9290148" y="4945972"/>
            <a:ext cx="189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dobe Fan Heiti Std B" pitchFamily="34" charset="-128"/>
                <a:ea typeface="Adobe Fan Heiti Std B" pitchFamily="34" charset="-128"/>
              </a:rPr>
              <a:t>COLLECT REWARDS</a:t>
            </a:r>
            <a:endParaRPr lang="en-GB" dirty="0">
              <a:latin typeface="Adobe Fan Heiti Std B" pitchFamily="34" charset="-128"/>
              <a:ea typeface="Adobe Fan Heiti Std B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359B789-1F8B-4377-AD1F-0EDC37D4054F}"/>
              </a:ext>
            </a:extLst>
          </p:cNvPr>
          <p:cNvSpPr txBox="1"/>
          <p:nvPr/>
        </p:nvSpPr>
        <p:spPr>
          <a:xfrm>
            <a:off x="5892607" y="5084471"/>
            <a:ext cx="165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dobe Fan Heiti Std B" pitchFamily="34" charset="-128"/>
                <a:ea typeface="Adobe Fan Heiti Std B" pitchFamily="34" charset="-128"/>
              </a:rPr>
              <a:t>UPGRADES</a:t>
            </a:r>
            <a:endParaRPr lang="en-GB" dirty="0">
              <a:latin typeface="Adobe Fan Heiti Std B" pitchFamily="34" charset="-128"/>
              <a:ea typeface="Adobe Fan Heiti Std B" pitchFamily="34" charset="-128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xmlns="" id="{61F37B00-622C-43C4-94AA-C222D98B7C8D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>
            <a:off x="8815403" y="3461781"/>
            <a:ext cx="1424235" cy="1484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xmlns="" id="{7872F7AC-B7A0-4369-B12C-D3D68EE721D6}"/>
              </a:ext>
            </a:extLst>
          </p:cNvPr>
          <p:cNvCxnSpPr>
            <a:cxnSpLocks/>
            <a:stCxn id="5" idx="1"/>
            <a:endCxn id="6" idx="3"/>
          </p:cNvCxnSpPr>
          <p:nvPr/>
        </p:nvCxnSpPr>
        <p:spPr>
          <a:xfrm flipH="1" flipV="1">
            <a:off x="7545406" y="5269137"/>
            <a:ext cx="17447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600AB4EB-E31C-49C0-ABA6-A403E1F58CAA}"/>
              </a:ext>
            </a:extLst>
          </p:cNvPr>
          <p:cNvCxnSpPr>
            <a:cxnSpLocks/>
            <a:stCxn id="6" idx="0"/>
            <a:endCxn id="4" idx="1"/>
          </p:cNvCxnSpPr>
          <p:nvPr/>
        </p:nvCxnSpPr>
        <p:spPr>
          <a:xfrm flipV="1">
            <a:off x="6719007" y="3461781"/>
            <a:ext cx="1224024" cy="1622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0FAF284-3758-4310-A089-92CCE4501D8A}"/>
              </a:ext>
            </a:extLst>
          </p:cNvPr>
          <p:cNvSpPr txBox="1"/>
          <p:nvPr/>
        </p:nvSpPr>
        <p:spPr>
          <a:xfrm>
            <a:off x="7273869" y="2305990"/>
            <a:ext cx="2605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dobe Fan Heiti Std B" pitchFamily="34" charset="-128"/>
                <a:ea typeface="Adobe Fan Heiti Std B" pitchFamily="34" charset="-128"/>
              </a:rPr>
              <a:t>Game Loop</a:t>
            </a:r>
            <a:endParaRPr lang="en-GB" sz="2400" dirty="0">
              <a:latin typeface="Adobe Fan Heiti Std B" pitchFamily="34" charset="-128"/>
              <a:ea typeface="Adobe Fan Heiti Std B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2588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6D1900-1EEC-476F-88F7-811D4BC76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Target audience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C601FE-0A50-4ACA-8C1C-CECA2017D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smtClean="0">
                <a:latin typeface="Adobe Fan Heiti Std B" pitchFamily="34" charset="-128"/>
                <a:ea typeface="Adobe Fan Heiti Std B" pitchFamily="34" charset="-128"/>
              </a:rPr>
              <a:t>18-25</a:t>
            </a:r>
            <a:endParaRPr lang="en-GB" sz="2400" dirty="0">
              <a:latin typeface="Adobe Fan Heiti Std B" pitchFamily="34" charset="-128"/>
              <a:ea typeface="Adobe Fan Heiti Std B" pitchFamily="34" charset="-128"/>
            </a:endParaRPr>
          </a:p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Fast, short bursts of action</a:t>
            </a:r>
          </a:p>
          <a:p>
            <a:r>
              <a:rPr lang="en-GB" sz="2400" dirty="0">
                <a:latin typeface="Adobe Fan Heiti Std B" pitchFamily="34" charset="-128"/>
                <a:ea typeface="Adobe Fan Heiti Std B" pitchFamily="34" charset="-128"/>
              </a:rPr>
              <a:t>More susceptible to coercive monetisation techniques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97142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298330-3DDC-4E46-9510-051C57B56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dobe Fan Heiti Std B" pitchFamily="34" charset="-128"/>
                <a:ea typeface="Adobe Fan Heiti Std B" pitchFamily="34" charset="-128"/>
              </a:rPr>
              <a:t>Mood boards </a:t>
            </a:r>
          </a:p>
        </p:txBody>
      </p:sp>
    </p:spTree>
    <p:extLst>
      <p:ext uri="{BB962C8B-B14F-4D97-AF65-F5344CB8AC3E}">
        <p14:creationId xmlns:p14="http://schemas.microsoft.com/office/powerpoint/2010/main" val="165649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443</TotalTime>
  <Words>245</Words>
  <Application>Microsoft Office PowerPoint</Application>
  <PresentationFormat>Custom</PresentationFormat>
  <Paragraphs>104</Paragraphs>
  <Slides>19</Slides>
  <Notes>1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View</vt:lpstr>
      <vt:lpstr>Group 6</vt:lpstr>
      <vt:lpstr>Our goals &amp; learning outcomes. </vt:lpstr>
      <vt:lpstr>Pocket Pet Concept</vt:lpstr>
      <vt:lpstr>Target Audience</vt:lpstr>
      <vt:lpstr>Mood boards </vt:lpstr>
      <vt:lpstr>Monetisation </vt:lpstr>
      <vt:lpstr>Infinite runner concept  </vt:lpstr>
      <vt:lpstr>Target audience </vt:lpstr>
      <vt:lpstr>Mood boards </vt:lpstr>
      <vt:lpstr>Prototype  </vt:lpstr>
      <vt:lpstr>Prototype  </vt:lpstr>
      <vt:lpstr>Prototype  </vt:lpstr>
      <vt:lpstr>Monetisation </vt:lpstr>
      <vt:lpstr>Twitch based game Concept</vt:lpstr>
      <vt:lpstr>Target audience </vt:lpstr>
      <vt:lpstr>Mood boards </vt:lpstr>
      <vt:lpstr>Prototype</vt:lpstr>
      <vt:lpstr>Monetisation </vt:lpstr>
      <vt:lpstr>Questions?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6 Group 6</dc:title>
  <dc:creator>Callum Walsh</dc:creator>
  <cp:lastModifiedBy>George Flude (s178293)</cp:lastModifiedBy>
  <cp:revision>31</cp:revision>
  <dcterms:created xsi:type="dcterms:W3CDTF">2017-10-07T17:56:18Z</dcterms:created>
  <dcterms:modified xsi:type="dcterms:W3CDTF">2017-10-11T10:27:36Z</dcterms:modified>
</cp:coreProperties>
</file>

<file path=docProps/thumbnail.jpeg>
</file>